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73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75" r:id="rId36"/>
    <p:sldId id="2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12D7B-6451-4482-B6D0-46DEDC605A56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F8DB0-09D2-4BC7-A512-243A44AA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F8DB0-09D2-4BC7-A512-243A44AA6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4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4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6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3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96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6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4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2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8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F9BE-9C99-4CB5-98CD-E0BC82D3B4A8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3F3B-D38D-46C5-9830-5519B136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9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45" y="965310"/>
            <a:ext cx="89916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5" y="496285"/>
            <a:ext cx="10936791" cy="3255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5" y="4217932"/>
            <a:ext cx="10930765" cy="18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866900"/>
            <a:ext cx="86296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857375"/>
            <a:ext cx="9363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09" y="644088"/>
            <a:ext cx="10325221" cy="2304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08" y="3322090"/>
            <a:ext cx="10325221" cy="32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9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87" y="484625"/>
            <a:ext cx="10049434" cy="3031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87" y="3689788"/>
            <a:ext cx="9982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2" y="551464"/>
            <a:ext cx="10578190" cy="2822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2" y="3641833"/>
            <a:ext cx="10578190" cy="295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8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37" y="363428"/>
            <a:ext cx="11059829" cy="290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2" y="505154"/>
            <a:ext cx="11170473" cy="3688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2" y="4455400"/>
            <a:ext cx="11144876" cy="19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6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814512"/>
            <a:ext cx="74961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4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0855" y="1844566"/>
            <a:ext cx="6558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Testing Sequential Logic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7434" y="3689131"/>
            <a:ext cx="4177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Scan Testing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Boundary Scan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Built-In Self-Test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5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81175"/>
            <a:ext cx="9448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666750"/>
            <a:ext cx="75914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9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152525"/>
            <a:ext cx="73818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9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51" y="1359939"/>
            <a:ext cx="9507197" cy="4536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2767" y="359244"/>
            <a:ext cx="2874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3600" b="1" dirty="0"/>
              <a:t>Scan Testing</a:t>
            </a:r>
          </a:p>
        </p:txBody>
      </p:sp>
    </p:spTree>
    <p:extLst>
      <p:ext uri="{BB962C8B-B14F-4D97-AF65-F5344CB8AC3E}">
        <p14:creationId xmlns:p14="http://schemas.microsoft.com/office/powerpoint/2010/main" val="2944895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73" y="525189"/>
            <a:ext cx="8363278" cy="56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2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95" y="2008955"/>
            <a:ext cx="10176149" cy="30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83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04" y="682187"/>
            <a:ext cx="8725393" cy="55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9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68" y="706820"/>
            <a:ext cx="8861118" cy="56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86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39" y="717988"/>
            <a:ext cx="9219654" cy="51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71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666750"/>
            <a:ext cx="8001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05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46" y="631770"/>
            <a:ext cx="8067743" cy="54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9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795462"/>
            <a:ext cx="9820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76275"/>
            <a:ext cx="80391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5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40" y="756745"/>
            <a:ext cx="9213192" cy="49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504950"/>
            <a:ext cx="7429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07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25" y="1009979"/>
            <a:ext cx="8516699" cy="44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53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447800"/>
            <a:ext cx="7734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1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062037"/>
            <a:ext cx="78200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40" y="379358"/>
            <a:ext cx="7496175" cy="4743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67" y="5122808"/>
            <a:ext cx="8212685" cy="15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8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776412"/>
            <a:ext cx="98583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7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5" y="1434661"/>
            <a:ext cx="10858688" cy="35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776412"/>
            <a:ext cx="9334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866900"/>
            <a:ext cx="92297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952625"/>
            <a:ext cx="90868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024062"/>
            <a:ext cx="90963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A4811939CB6A4DAA77C0656234A34C" ma:contentTypeVersion="2" ma:contentTypeDescription="Create a new document." ma:contentTypeScope="" ma:versionID="13e6a3c0ff81d5b3f26b8af7d6c8ba92">
  <xsd:schema xmlns:xsd="http://www.w3.org/2001/XMLSchema" xmlns:xs="http://www.w3.org/2001/XMLSchema" xmlns:p="http://schemas.microsoft.com/office/2006/metadata/properties" xmlns:ns2="42140e13-0c2b-4159-b1ad-d344ab31be88" targetNamespace="http://schemas.microsoft.com/office/2006/metadata/properties" ma:root="true" ma:fieldsID="d00f5398a860242a8ac86e9cbcb9c7ab" ns2:_="">
    <xsd:import namespace="42140e13-0c2b-4159-b1ad-d344ab31be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40e13-0c2b-4159-b1ad-d344ab31be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9AA90C-3A44-4D3F-9913-72BFC37232CB}"/>
</file>

<file path=customXml/itemProps2.xml><?xml version="1.0" encoding="utf-8"?>
<ds:datastoreItem xmlns:ds="http://schemas.openxmlformats.org/officeDocument/2006/customXml" ds:itemID="{326FAC0A-9E61-4107-95B5-6E345548C4CD}"/>
</file>

<file path=customXml/itemProps3.xml><?xml version="1.0" encoding="utf-8"?>
<ds:datastoreItem xmlns:ds="http://schemas.openxmlformats.org/officeDocument/2006/customXml" ds:itemID="{7FF0D3E9-0405-4241-83C1-28037B568244}"/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12</Words>
  <Application>Microsoft Office PowerPoint</Application>
  <PresentationFormat>Widescreen</PresentationFormat>
  <Paragraphs>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aneesha acharya</dc:creator>
  <cp:lastModifiedBy>aneesha acharya</cp:lastModifiedBy>
  <cp:revision>16</cp:revision>
  <dcterms:created xsi:type="dcterms:W3CDTF">2022-04-18T06:49:25Z</dcterms:created>
  <dcterms:modified xsi:type="dcterms:W3CDTF">2022-04-25T02:26:00Z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0x0101008AA4811939CB6A4DAA77C0656234A34C</vt:lpwstr>
  </property>
</Properties>
</file>